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310"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5" d="100"/>
          <a:sy n="75" d="100"/>
        </p:scale>
        <p:origin x="90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C3AB84-0E49-4AC8-A13E-59AFBE684C28}" type="datetimeFigureOut">
              <a:rPr lang="en-US" smtClean="0"/>
              <a:t>4/2/2026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04FEE9-0B9F-4706-8B80-CB4F01F21796}" type="slidenum">
              <a:rPr lang="en-US" smtClean="0"/>
              <a:t>‹#›</a:t>
            </a:fld>
            <a:endParaRPr lang="en-US"/>
          </a:p>
        </p:txBody>
      </p:sp>
    </p:spTree>
    <p:extLst>
      <p:ext uri="{BB962C8B-B14F-4D97-AF65-F5344CB8AC3E}">
        <p14:creationId xmlns:p14="http://schemas.microsoft.com/office/powerpoint/2010/main" val="39927005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759D328-0116-B046-9B9F-7D4BEAF8D0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0647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8D551-B255-2DEF-2FCE-8D8182F81B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6E67BFA-D61E-F3C2-BFD2-BE1AEAAB53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92F5EE-68FE-B539-C06B-1BA49EB4FDF6}"/>
              </a:ext>
            </a:extLst>
          </p:cNvPr>
          <p:cNvSpPr>
            <a:spLocks noGrp="1"/>
          </p:cNvSpPr>
          <p:nvPr>
            <p:ph type="dt" sz="half" idx="10"/>
          </p:nvPr>
        </p:nvSpPr>
        <p:spPr/>
        <p:txBody>
          <a:bodyPr/>
          <a:lstStyle/>
          <a:p>
            <a:fld id="{39304E5F-3098-436B-AE5E-5CEFF934B49C}" type="datetimeFigureOut">
              <a:rPr lang="en-US" smtClean="0"/>
              <a:t>4/2/2026</a:t>
            </a:fld>
            <a:endParaRPr lang="en-US"/>
          </a:p>
        </p:txBody>
      </p:sp>
      <p:sp>
        <p:nvSpPr>
          <p:cNvPr id="5" name="Footer Placeholder 4">
            <a:extLst>
              <a:ext uri="{FF2B5EF4-FFF2-40B4-BE49-F238E27FC236}">
                <a16:creationId xmlns:a16="http://schemas.microsoft.com/office/drawing/2014/main" id="{94E30B15-F356-70A7-93C3-AEB0CA3FA3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F84875-0CE7-93EF-9DCF-8782632D15D1}"/>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588622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9D055-30A8-BAB1-D94C-B5FCB768E72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276EC2B-C96D-D681-05E9-6F822E4145C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B09040-8DD4-BDB1-FFC7-DE9EF803339A}"/>
              </a:ext>
            </a:extLst>
          </p:cNvPr>
          <p:cNvSpPr>
            <a:spLocks noGrp="1"/>
          </p:cNvSpPr>
          <p:nvPr>
            <p:ph type="dt" sz="half" idx="10"/>
          </p:nvPr>
        </p:nvSpPr>
        <p:spPr/>
        <p:txBody>
          <a:bodyPr/>
          <a:lstStyle/>
          <a:p>
            <a:fld id="{39304E5F-3098-436B-AE5E-5CEFF934B49C}" type="datetimeFigureOut">
              <a:rPr lang="en-US" smtClean="0"/>
              <a:t>4/2/2026</a:t>
            </a:fld>
            <a:endParaRPr lang="en-US"/>
          </a:p>
        </p:txBody>
      </p:sp>
      <p:sp>
        <p:nvSpPr>
          <p:cNvPr id="5" name="Footer Placeholder 4">
            <a:extLst>
              <a:ext uri="{FF2B5EF4-FFF2-40B4-BE49-F238E27FC236}">
                <a16:creationId xmlns:a16="http://schemas.microsoft.com/office/drawing/2014/main" id="{3B06018C-6BC9-DBC8-01F6-7C98393ED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BEB0FD-3D76-4043-22D5-24D3BF1AFD58}"/>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684665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DB79B1E-D76B-7F43-644C-6ACBCF7A939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DD1C8C-D3D8-217D-6401-928D75093F6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CA3830-641B-4269-6EE0-0AE0698D8280}"/>
              </a:ext>
            </a:extLst>
          </p:cNvPr>
          <p:cNvSpPr>
            <a:spLocks noGrp="1"/>
          </p:cNvSpPr>
          <p:nvPr>
            <p:ph type="dt" sz="half" idx="10"/>
          </p:nvPr>
        </p:nvSpPr>
        <p:spPr/>
        <p:txBody>
          <a:bodyPr/>
          <a:lstStyle/>
          <a:p>
            <a:fld id="{39304E5F-3098-436B-AE5E-5CEFF934B49C}" type="datetimeFigureOut">
              <a:rPr lang="en-US" smtClean="0"/>
              <a:t>4/2/2026</a:t>
            </a:fld>
            <a:endParaRPr lang="en-US"/>
          </a:p>
        </p:txBody>
      </p:sp>
      <p:sp>
        <p:nvSpPr>
          <p:cNvPr id="5" name="Footer Placeholder 4">
            <a:extLst>
              <a:ext uri="{FF2B5EF4-FFF2-40B4-BE49-F238E27FC236}">
                <a16:creationId xmlns:a16="http://schemas.microsoft.com/office/drawing/2014/main" id="{71493D29-ADE6-4544-3BD0-6C6A73BEC7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C7D39A-08A3-1EDB-C763-0052E15AF4C6}"/>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53161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 Copy 2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2"/>
                </a:solidFill>
              </a:defRPr>
            </a:lvl1pPr>
          </a:lstStyle>
          <a:p>
            <a:r>
              <a:rPr lang="en-US"/>
              <a:t>Click to edit title style</a:t>
            </a:r>
          </a:p>
        </p:txBody>
      </p:sp>
      <p:sp>
        <p:nvSpPr>
          <p:cNvPr id="3" name="Content Placeholder 2"/>
          <p:cNvSpPr>
            <a:spLocks noGrp="1"/>
          </p:cNvSpPr>
          <p:nvPr>
            <p:ph sz="half" idx="1" hasCustomPrompt="1"/>
          </p:nvPr>
        </p:nvSpPr>
        <p:spPr>
          <a:xfrm>
            <a:off x="689940" y="1825625"/>
            <a:ext cx="5253660" cy="3965575"/>
          </a:xfrm>
          <a:prstGeom prst="rect">
            <a:avLst/>
          </a:prstGeom>
        </p:spPr>
        <p:txBody>
          <a:bodyPr/>
          <a:lstStyle>
            <a:lvl1pPr>
              <a:lnSpc>
                <a:spcPct val="110000"/>
              </a:lnSpc>
              <a:spcBef>
                <a:spcPts val="1200"/>
              </a:spcBef>
              <a:defRPr>
                <a:solidFill>
                  <a:schemeClr val="tx2"/>
                </a:solidFill>
              </a:defRPr>
            </a:lvl1pPr>
          </a:lstStyle>
          <a:p>
            <a:pPr lvl="0"/>
            <a:r>
              <a:rPr lang="en-US"/>
              <a:t>Click to edit text styles</a:t>
            </a:r>
          </a:p>
        </p:txBody>
      </p:sp>
      <p:sp>
        <p:nvSpPr>
          <p:cNvPr id="4" name="Content Placeholder 3"/>
          <p:cNvSpPr>
            <a:spLocks noGrp="1"/>
          </p:cNvSpPr>
          <p:nvPr>
            <p:ph sz="half" idx="2" hasCustomPrompt="1"/>
          </p:nvPr>
        </p:nvSpPr>
        <p:spPr>
          <a:xfrm>
            <a:off x="6096000" y="1825625"/>
            <a:ext cx="5257800" cy="3965575"/>
          </a:xfrm>
          <a:prstGeom prst="rect">
            <a:avLst/>
          </a:prstGeom>
        </p:spPr>
        <p:txBody>
          <a:bodyPr/>
          <a:lstStyle>
            <a:lvl1pPr>
              <a:lnSpc>
                <a:spcPct val="110000"/>
              </a:lnSpc>
              <a:spcBef>
                <a:spcPts val="1200"/>
              </a:spcBef>
              <a:defRPr>
                <a:solidFill>
                  <a:schemeClr val="tx2"/>
                </a:solidFill>
              </a:defRPr>
            </a:lvl1pPr>
          </a:lstStyle>
          <a:p>
            <a:pPr lvl="0"/>
            <a:r>
              <a:rPr lang="en-US"/>
              <a:t>Click to edit text styles</a:t>
            </a:r>
          </a:p>
        </p:txBody>
      </p:sp>
      <p:sp>
        <p:nvSpPr>
          <p:cNvPr id="7" name="Slide Number Placeholder 6"/>
          <p:cNvSpPr>
            <a:spLocks noGrp="1"/>
          </p:cNvSpPr>
          <p:nvPr>
            <p:ph type="sldNum" sz="quarter" idx="12"/>
          </p:nvPr>
        </p:nvSpPr>
        <p:spPr>
          <a:xfrm>
            <a:off x="11353800" y="6219011"/>
            <a:ext cx="621711" cy="365125"/>
          </a:xfrm>
          <a:prstGeom prst="rect">
            <a:avLst/>
          </a:prstGeom>
        </p:spPr>
        <p:txBody>
          <a:bodyPr/>
          <a:lstStyle/>
          <a:p>
            <a:fld id="{682A1055-845A-D14A-971D-E1FB772C0617}" type="slidenum">
              <a:rPr lang="en-US" smtClean="0"/>
              <a:t>‹#›</a:t>
            </a:fld>
            <a:endParaRPr lang="en-US"/>
          </a:p>
        </p:txBody>
      </p:sp>
      <p:sp>
        <p:nvSpPr>
          <p:cNvPr id="10" name="Text Placeholder 19">
            <a:extLst>
              <a:ext uri="{FF2B5EF4-FFF2-40B4-BE49-F238E27FC236}">
                <a16:creationId xmlns:a16="http://schemas.microsoft.com/office/drawing/2014/main" id="{2EBE2EBC-CADD-6B5F-568C-FE99B370102C}"/>
              </a:ext>
            </a:extLst>
          </p:cNvPr>
          <p:cNvSpPr>
            <a:spLocks noGrp="1"/>
          </p:cNvSpPr>
          <p:nvPr>
            <p:ph type="body" sz="quarter" idx="13" hasCustomPrompt="1"/>
          </p:nvPr>
        </p:nvSpPr>
        <p:spPr>
          <a:xfrm>
            <a:off x="689939" y="314266"/>
            <a:ext cx="10812122" cy="484188"/>
          </a:xfrm>
          <a:prstGeom prst="rect">
            <a:avLst/>
          </a:prstGeom>
        </p:spPr>
        <p:txBody>
          <a:bodyPr anchor="b">
            <a:normAutofit/>
          </a:bodyPr>
          <a:lstStyle>
            <a:lvl1pPr>
              <a:defRPr sz="1600" cap="none" spc="150" baseline="0">
                <a:solidFill>
                  <a:schemeClr val="tx1"/>
                </a:solidFill>
                <a:latin typeface="Calibri" panose="020F0502020204030204" pitchFamily="34" charset="0"/>
                <a:cs typeface="Calibri" panose="020F0502020204030204" pitchFamily="34" charset="0"/>
              </a:defRPr>
            </a:lvl1pPr>
          </a:lstStyle>
          <a:p>
            <a:pPr lvl="0"/>
            <a:r>
              <a:rPr lang="en-US"/>
              <a:t>Click to edit text styles</a:t>
            </a:r>
          </a:p>
        </p:txBody>
      </p:sp>
    </p:spTree>
    <p:extLst>
      <p:ext uri="{BB962C8B-B14F-4D97-AF65-F5344CB8AC3E}">
        <p14:creationId xmlns:p14="http://schemas.microsoft.com/office/powerpoint/2010/main" val="3307064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98BE5-D7A8-DBE6-493F-A2ED639CCA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484A85-BC51-5045-A516-9C0A0028645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71EEEB-272D-05E0-BE60-44A80BA282F4}"/>
              </a:ext>
            </a:extLst>
          </p:cNvPr>
          <p:cNvSpPr>
            <a:spLocks noGrp="1"/>
          </p:cNvSpPr>
          <p:nvPr>
            <p:ph type="dt" sz="half" idx="10"/>
          </p:nvPr>
        </p:nvSpPr>
        <p:spPr/>
        <p:txBody>
          <a:bodyPr/>
          <a:lstStyle/>
          <a:p>
            <a:fld id="{39304E5F-3098-436B-AE5E-5CEFF934B49C}" type="datetimeFigureOut">
              <a:rPr lang="en-US" smtClean="0"/>
              <a:t>4/2/2026</a:t>
            </a:fld>
            <a:endParaRPr lang="en-US"/>
          </a:p>
        </p:txBody>
      </p:sp>
      <p:sp>
        <p:nvSpPr>
          <p:cNvPr id="5" name="Footer Placeholder 4">
            <a:extLst>
              <a:ext uri="{FF2B5EF4-FFF2-40B4-BE49-F238E27FC236}">
                <a16:creationId xmlns:a16="http://schemas.microsoft.com/office/drawing/2014/main" id="{A1A882D6-438C-7C26-F38B-9FC92504DE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A3738C-2184-7E4B-3FFE-171D91F9FD2E}"/>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1675333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18953-8F60-CA65-B25A-4EEFB98E2A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2068BD5-F01F-58A1-8B8C-E5E3E29C2EA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4807B5-D404-715E-3539-B94D9C9D78E0}"/>
              </a:ext>
            </a:extLst>
          </p:cNvPr>
          <p:cNvSpPr>
            <a:spLocks noGrp="1"/>
          </p:cNvSpPr>
          <p:nvPr>
            <p:ph type="dt" sz="half" idx="10"/>
          </p:nvPr>
        </p:nvSpPr>
        <p:spPr/>
        <p:txBody>
          <a:bodyPr/>
          <a:lstStyle/>
          <a:p>
            <a:fld id="{39304E5F-3098-436B-AE5E-5CEFF934B49C}" type="datetimeFigureOut">
              <a:rPr lang="en-US" smtClean="0"/>
              <a:t>4/2/2026</a:t>
            </a:fld>
            <a:endParaRPr lang="en-US"/>
          </a:p>
        </p:txBody>
      </p:sp>
      <p:sp>
        <p:nvSpPr>
          <p:cNvPr id="5" name="Footer Placeholder 4">
            <a:extLst>
              <a:ext uri="{FF2B5EF4-FFF2-40B4-BE49-F238E27FC236}">
                <a16:creationId xmlns:a16="http://schemas.microsoft.com/office/drawing/2014/main" id="{248393F6-7B08-8E81-3F9D-86C7B2C8EA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339843-ACEB-7E24-0B06-151A98474152}"/>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3323681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E4BC8-F9F6-FCC3-B935-695B65AE60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38008E-33BF-87E1-F075-55A2FD971EC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3910B7-D702-ADA9-EB52-6EC9CF3CDAF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D7A6C72-F67E-89AB-FB6B-E3C09A66EBD3}"/>
              </a:ext>
            </a:extLst>
          </p:cNvPr>
          <p:cNvSpPr>
            <a:spLocks noGrp="1"/>
          </p:cNvSpPr>
          <p:nvPr>
            <p:ph type="dt" sz="half" idx="10"/>
          </p:nvPr>
        </p:nvSpPr>
        <p:spPr/>
        <p:txBody>
          <a:bodyPr/>
          <a:lstStyle/>
          <a:p>
            <a:fld id="{39304E5F-3098-436B-AE5E-5CEFF934B49C}" type="datetimeFigureOut">
              <a:rPr lang="en-US" smtClean="0"/>
              <a:t>4/2/2026</a:t>
            </a:fld>
            <a:endParaRPr lang="en-US"/>
          </a:p>
        </p:txBody>
      </p:sp>
      <p:sp>
        <p:nvSpPr>
          <p:cNvPr id="6" name="Footer Placeholder 5">
            <a:extLst>
              <a:ext uri="{FF2B5EF4-FFF2-40B4-BE49-F238E27FC236}">
                <a16:creationId xmlns:a16="http://schemas.microsoft.com/office/drawing/2014/main" id="{A2C3F74D-5A05-A4F5-CA22-FFC3CF8968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9DD7D1-9BF5-42D6-79CD-27F74648BCB2}"/>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332811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A1D8D-BA95-695F-DB72-518FF56CF36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9544F39-D8CF-E1EF-68D4-15CE08E3C3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B516DB-BCB4-E6AB-51D6-102572B6D3D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CD348E7-596A-EB66-FA99-C3AE10AD9B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981734-0C17-4670-398A-4FD5EA1423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55303F-ABF1-BEBE-4577-9E56A7C2F027}"/>
              </a:ext>
            </a:extLst>
          </p:cNvPr>
          <p:cNvSpPr>
            <a:spLocks noGrp="1"/>
          </p:cNvSpPr>
          <p:nvPr>
            <p:ph type="dt" sz="half" idx="10"/>
          </p:nvPr>
        </p:nvSpPr>
        <p:spPr/>
        <p:txBody>
          <a:bodyPr/>
          <a:lstStyle/>
          <a:p>
            <a:fld id="{39304E5F-3098-436B-AE5E-5CEFF934B49C}" type="datetimeFigureOut">
              <a:rPr lang="en-US" smtClean="0"/>
              <a:t>4/2/2026</a:t>
            </a:fld>
            <a:endParaRPr lang="en-US"/>
          </a:p>
        </p:txBody>
      </p:sp>
      <p:sp>
        <p:nvSpPr>
          <p:cNvPr id="8" name="Footer Placeholder 7">
            <a:extLst>
              <a:ext uri="{FF2B5EF4-FFF2-40B4-BE49-F238E27FC236}">
                <a16:creationId xmlns:a16="http://schemas.microsoft.com/office/drawing/2014/main" id="{E581CCEC-8690-D9F9-A07F-13DAD13D346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85524E-F47C-5108-C6D6-386808E05DA0}"/>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881037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20AA7-831D-525B-6CDA-B83BC43AD4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0B8F937-E11B-CFAF-408F-9801D004C24B}"/>
              </a:ext>
            </a:extLst>
          </p:cNvPr>
          <p:cNvSpPr>
            <a:spLocks noGrp="1"/>
          </p:cNvSpPr>
          <p:nvPr>
            <p:ph type="dt" sz="half" idx="10"/>
          </p:nvPr>
        </p:nvSpPr>
        <p:spPr/>
        <p:txBody>
          <a:bodyPr/>
          <a:lstStyle/>
          <a:p>
            <a:fld id="{39304E5F-3098-436B-AE5E-5CEFF934B49C}" type="datetimeFigureOut">
              <a:rPr lang="en-US" smtClean="0"/>
              <a:t>4/2/2026</a:t>
            </a:fld>
            <a:endParaRPr lang="en-US"/>
          </a:p>
        </p:txBody>
      </p:sp>
      <p:sp>
        <p:nvSpPr>
          <p:cNvPr id="4" name="Footer Placeholder 3">
            <a:extLst>
              <a:ext uri="{FF2B5EF4-FFF2-40B4-BE49-F238E27FC236}">
                <a16:creationId xmlns:a16="http://schemas.microsoft.com/office/drawing/2014/main" id="{912B06B7-ACE1-BC5E-F85E-9B7B5736C3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21BEFDF-995D-B157-5774-1EDDEE4C92A0}"/>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4036690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D6538BA-931C-5B18-BD04-07C1076B34EF}"/>
              </a:ext>
            </a:extLst>
          </p:cNvPr>
          <p:cNvSpPr>
            <a:spLocks noGrp="1"/>
          </p:cNvSpPr>
          <p:nvPr>
            <p:ph type="dt" sz="half" idx="10"/>
          </p:nvPr>
        </p:nvSpPr>
        <p:spPr/>
        <p:txBody>
          <a:bodyPr/>
          <a:lstStyle/>
          <a:p>
            <a:fld id="{39304E5F-3098-436B-AE5E-5CEFF934B49C}" type="datetimeFigureOut">
              <a:rPr lang="en-US" smtClean="0"/>
              <a:t>4/2/2026</a:t>
            </a:fld>
            <a:endParaRPr lang="en-US"/>
          </a:p>
        </p:txBody>
      </p:sp>
      <p:sp>
        <p:nvSpPr>
          <p:cNvPr id="3" name="Footer Placeholder 2">
            <a:extLst>
              <a:ext uri="{FF2B5EF4-FFF2-40B4-BE49-F238E27FC236}">
                <a16:creationId xmlns:a16="http://schemas.microsoft.com/office/drawing/2014/main" id="{C0EB5033-5629-3E89-4614-8C69EB6B85C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A0548E4-B9DE-5F5B-7150-77ACAA0C916B}"/>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799215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26623-F8AB-E5CA-EE2C-C5B67FE1E8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8F8E66D-774F-A633-CA7D-85695F938B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F7F4E94-6511-6986-FB17-FF51644769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1A130D-F7FC-8A4B-A8B2-05C99DB369F6}"/>
              </a:ext>
            </a:extLst>
          </p:cNvPr>
          <p:cNvSpPr>
            <a:spLocks noGrp="1"/>
          </p:cNvSpPr>
          <p:nvPr>
            <p:ph type="dt" sz="half" idx="10"/>
          </p:nvPr>
        </p:nvSpPr>
        <p:spPr/>
        <p:txBody>
          <a:bodyPr/>
          <a:lstStyle/>
          <a:p>
            <a:fld id="{39304E5F-3098-436B-AE5E-5CEFF934B49C}" type="datetimeFigureOut">
              <a:rPr lang="en-US" smtClean="0"/>
              <a:t>4/2/2026</a:t>
            </a:fld>
            <a:endParaRPr lang="en-US"/>
          </a:p>
        </p:txBody>
      </p:sp>
      <p:sp>
        <p:nvSpPr>
          <p:cNvPr id="6" name="Footer Placeholder 5">
            <a:extLst>
              <a:ext uri="{FF2B5EF4-FFF2-40B4-BE49-F238E27FC236}">
                <a16:creationId xmlns:a16="http://schemas.microsoft.com/office/drawing/2014/main" id="{B084E680-EE62-3A06-3F7A-19FBE6D8C4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84536E-688B-D1D5-143A-D0F6AB152FDD}"/>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414112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109B5-DF9F-B808-F552-105E1F93A6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5DA884B-0F9A-8AE9-5FA2-B0603A43EE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1AE9D44-3C6A-5A1C-3B81-5E96074DC6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2910AD-27EB-B547-D8A4-350967B8CAA0}"/>
              </a:ext>
            </a:extLst>
          </p:cNvPr>
          <p:cNvSpPr>
            <a:spLocks noGrp="1"/>
          </p:cNvSpPr>
          <p:nvPr>
            <p:ph type="dt" sz="half" idx="10"/>
          </p:nvPr>
        </p:nvSpPr>
        <p:spPr/>
        <p:txBody>
          <a:bodyPr/>
          <a:lstStyle/>
          <a:p>
            <a:fld id="{39304E5F-3098-436B-AE5E-5CEFF934B49C}" type="datetimeFigureOut">
              <a:rPr lang="en-US" smtClean="0"/>
              <a:t>4/2/2026</a:t>
            </a:fld>
            <a:endParaRPr lang="en-US"/>
          </a:p>
        </p:txBody>
      </p:sp>
      <p:sp>
        <p:nvSpPr>
          <p:cNvPr id="6" name="Footer Placeholder 5">
            <a:extLst>
              <a:ext uri="{FF2B5EF4-FFF2-40B4-BE49-F238E27FC236}">
                <a16:creationId xmlns:a16="http://schemas.microsoft.com/office/drawing/2014/main" id="{1B1830D7-D68B-F5A3-4FE0-5191BBE79F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C965FF-73AF-ACF6-0FBA-A98F69E66985}"/>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1747377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2B2250-26A9-52FA-54AC-566CBEDC01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D37A79-CD1A-A4EB-2B58-FBD88BAF00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C999F7-6885-8F19-D2D1-82E8F14217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9304E5F-3098-436B-AE5E-5CEFF934B49C}" type="datetimeFigureOut">
              <a:rPr lang="en-US" smtClean="0"/>
              <a:t>4/2/2026</a:t>
            </a:fld>
            <a:endParaRPr lang="en-US"/>
          </a:p>
        </p:txBody>
      </p:sp>
      <p:sp>
        <p:nvSpPr>
          <p:cNvPr id="5" name="Footer Placeholder 4">
            <a:extLst>
              <a:ext uri="{FF2B5EF4-FFF2-40B4-BE49-F238E27FC236}">
                <a16:creationId xmlns:a16="http://schemas.microsoft.com/office/drawing/2014/main" id="{EEDB7B0C-2714-7187-A979-07C307EDB1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2DC4174-50F6-8CD6-2273-BD20F29117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4251E2-1284-47EB-B076-BEB780340901}" type="slidenum">
              <a:rPr lang="en-US" smtClean="0"/>
              <a:t>‹#›</a:t>
            </a:fld>
            <a:endParaRPr lang="en-US"/>
          </a:p>
        </p:txBody>
      </p:sp>
    </p:spTree>
    <p:extLst>
      <p:ext uri="{BB962C8B-B14F-4D97-AF65-F5344CB8AC3E}">
        <p14:creationId xmlns:p14="http://schemas.microsoft.com/office/powerpoint/2010/main" val="37032491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82A67-8F02-10C4-EFBF-5D948E0ECD23}"/>
              </a:ext>
            </a:extLst>
          </p:cNvPr>
          <p:cNvSpPr>
            <a:spLocks noGrp="1"/>
          </p:cNvSpPr>
          <p:nvPr>
            <p:ph type="title"/>
          </p:nvPr>
        </p:nvSpPr>
        <p:spPr>
          <a:xfrm>
            <a:off x="689940" y="871800"/>
            <a:ext cx="10663860" cy="822963"/>
          </a:xfrm>
        </p:spPr>
        <p:txBody>
          <a:bodyPr>
            <a:normAutofit fontScale="90000"/>
          </a:bodyPr>
          <a:lstStyle/>
          <a:p>
            <a:br>
              <a:rPr lang="en-US" sz="3599" dirty="0"/>
            </a:br>
            <a:endParaRPr lang="en-US" sz="2450" dirty="0"/>
          </a:p>
        </p:txBody>
      </p:sp>
      <p:sp>
        <p:nvSpPr>
          <p:cNvPr id="8" name="Text Placeholder 7">
            <a:extLst>
              <a:ext uri="{FF2B5EF4-FFF2-40B4-BE49-F238E27FC236}">
                <a16:creationId xmlns:a16="http://schemas.microsoft.com/office/drawing/2014/main" id="{69CE7033-E4B4-2263-38BB-2F8D24052613}"/>
              </a:ext>
            </a:extLst>
          </p:cNvPr>
          <p:cNvSpPr>
            <a:spLocks noGrp="1"/>
          </p:cNvSpPr>
          <p:nvPr>
            <p:ph type="body" sz="quarter" idx="13"/>
          </p:nvPr>
        </p:nvSpPr>
        <p:spPr>
          <a:xfrm>
            <a:off x="462042" y="-25205"/>
            <a:ext cx="11119656" cy="627987"/>
          </a:xfrm>
        </p:spPr>
        <p:txBody>
          <a:bodyPr>
            <a:noAutofit/>
          </a:bodyPr>
          <a:lstStyle/>
          <a:p>
            <a:pPr marL="0" indent="0">
              <a:buNone/>
            </a:pPr>
            <a:r>
              <a:rPr lang="en-US" sz="2800" b="1" dirty="0">
                <a:solidFill>
                  <a:srgbClr val="00437B"/>
                </a:solidFill>
              </a:rPr>
              <a:t>May Wellbeing Tip – Mental Health – Top 5 Tips</a:t>
            </a:r>
          </a:p>
        </p:txBody>
      </p:sp>
      <p:pic>
        <p:nvPicPr>
          <p:cNvPr id="11" name="Picture 10" descr="A blue and yellow logo&#10;&#10;Description automatically generated">
            <a:extLst>
              <a:ext uri="{FF2B5EF4-FFF2-40B4-BE49-F238E27FC236}">
                <a16:creationId xmlns:a16="http://schemas.microsoft.com/office/drawing/2014/main" id="{7939BDC4-5758-40B0-08D9-020C4C8D80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2896" y="6346459"/>
            <a:ext cx="1266700" cy="390566"/>
          </a:xfrm>
          <a:prstGeom prst="rect">
            <a:avLst/>
          </a:prstGeom>
        </p:spPr>
      </p:pic>
      <p:sp>
        <p:nvSpPr>
          <p:cNvPr id="10" name="Content Placeholder 2">
            <a:extLst>
              <a:ext uri="{FF2B5EF4-FFF2-40B4-BE49-F238E27FC236}">
                <a16:creationId xmlns:a16="http://schemas.microsoft.com/office/drawing/2014/main" id="{4A2AEB93-9451-1057-B816-840510AA8DBB}"/>
              </a:ext>
            </a:extLst>
          </p:cNvPr>
          <p:cNvSpPr>
            <a:spLocks noGrp="1"/>
          </p:cNvSpPr>
          <p:nvPr>
            <p:ph idx="1"/>
          </p:nvPr>
        </p:nvSpPr>
        <p:spPr>
          <a:xfrm>
            <a:off x="354056" y="688292"/>
            <a:ext cx="8434344" cy="6048733"/>
          </a:xfrm>
        </p:spPr>
        <p:txBody>
          <a:bodyPr>
            <a:noAutofit/>
          </a:bodyPr>
          <a:lstStyle/>
          <a:p>
            <a:pPr marL="0" indent="0">
              <a:spcBef>
                <a:spcPts val="600"/>
              </a:spcBef>
              <a:buClr>
                <a:srgbClr val="D7DF23"/>
              </a:buClr>
              <a:buNone/>
            </a:pPr>
            <a:r>
              <a:rPr lang="en-US" sz="1600" b="1" dirty="0">
                <a:solidFill>
                  <a:srgbClr val="0070C0"/>
                </a:solidFill>
                <a:latin typeface="Arial" panose="020B0604020202020204" pitchFamily="34" charset="0"/>
                <a:cs typeface="Arial" panose="020B0604020202020204" pitchFamily="34" charset="0"/>
              </a:rPr>
              <a:t>1.     You are Not Alone</a:t>
            </a:r>
          </a:p>
          <a:p>
            <a:pPr marL="685800" indent="0">
              <a:spcBef>
                <a:spcPts val="600"/>
              </a:spcBef>
              <a:buClr>
                <a:schemeClr val="accent2"/>
              </a:buClr>
              <a:buNone/>
            </a:pPr>
            <a:r>
              <a:rPr lang="en-US" sz="1600" dirty="0">
                <a:solidFill>
                  <a:schemeClr val="tx1"/>
                </a:solidFill>
                <a:latin typeface="Arial" panose="020B0604020202020204" pitchFamily="34" charset="0"/>
                <a:cs typeface="Arial" panose="020B0604020202020204" pitchFamily="34" charset="0"/>
              </a:rPr>
              <a:t>Mental illnesses are common in the U.S. and around the world. More than one in five U.S. adults live with a </a:t>
            </a:r>
            <a:r>
              <a:rPr lang="en-US" sz="1600">
                <a:solidFill>
                  <a:schemeClr val="tx1"/>
                </a:solidFill>
                <a:latin typeface="Arial" panose="020B0604020202020204" pitchFamily="34" charset="0"/>
                <a:cs typeface="Arial" panose="020B0604020202020204" pitchFamily="34" charset="0"/>
              </a:rPr>
              <a:t>mental illness.</a:t>
            </a:r>
            <a:endParaRPr lang="en-US" sz="1600" dirty="0">
              <a:solidFill>
                <a:schemeClr val="tx1"/>
              </a:solidFill>
              <a:latin typeface="Arial" panose="020B0604020202020204" pitchFamily="34" charset="0"/>
              <a:cs typeface="Arial" panose="020B0604020202020204" pitchFamily="34" charset="0"/>
            </a:endParaRPr>
          </a:p>
          <a:p>
            <a:pPr marL="0" indent="0">
              <a:spcBef>
                <a:spcPts val="600"/>
              </a:spcBef>
              <a:buClr>
                <a:srgbClr val="D7DF23"/>
              </a:buClr>
              <a:buNone/>
            </a:pPr>
            <a:r>
              <a:rPr lang="en-US" sz="1600" b="1" dirty="0">
                <a:solidFill>
                  <a:srgbClr val="0070C0"/>
                </a:solidFill>
                <a:latin typeface="Arial" panose="020B0604020202020204" pitchFamily="34" charset="0"/>
                <a:cs typeface="Arial" panose="020B0604020202020204" pitchFamily="34" charset="0"/>
              </a:rPr>
              <a:t>2.      Practice Self-Care and Stress Relief</a:t>
            </a:r>
          </a:p>
          <a:p>
            <a:pPr lvl="1" indent="0">
              <a:lnSpc>
                <a:spcPct val="110000"/>
              </a:lnSpc>
              <a:spcBef>
                <a:spcPts val="600"/>
              </a:spcBef>
              <a:buClr>
                <a:schemeClr val="accent2"/>
              </a:buClr>
              <a:buNone/>
            </a:pPr>
            <a:r>
              <a:rPr lang="en-US" sz="1600" dirty="0">
                <a:latin typeface="Arial" panose="020B0604020202020204" pitchFamily="34" charset="0"/>
                <a:ea typeface="Calibri" panose="020F0502020204030204" pitchFamily="34" charset="0"/>
                <a:cs typeface="Arial" panose="020B0604020202020204" pitchFamily="34" charset="0"/>
              </a:rPr>
              <a:t>Support your wellbeing by participating in healthy habit activities you enjoy such as spending time with loved ones, staying physically active, practicing mindfulness or meditation, and cooking nourishing meals. </a:t>
            </a:r>
          </a:p>
          <a:p>
            <a:pPr marL="0" indent="0">
              <a:spcBef>
                <a:spcPts val="600"/>
              </a:spcBef>
              <a:buClr>
                <a:srgbClr val="D7DF23"/>
              </a:buClr>
              <a:buNone/>
            </a:pPr>
            <a:r>
              <a:rPr lang="en-US" sz="1600" b="1" dirty="0">
                <a:solidFill>
                  <a:srgbClr val="0070C0"/>
                </a:solidFill>
                <a:latin typeface="Arial" panose="020B0604020202020204" pitchFamily="34" charset="0"/>
                <a:cs typeface="Arial" panose="020B0604020202020204" pitchFamily="34" charset="0"/>
              </a:rPr>
              <a:t>3.     Try Getting Outside</a:t>
            </a:r>
          </a:p>
          <a:p>
            <a:pPr lvl="1" indent="0">
              <a:lnSpc>
                <a:spcPct val="110000"/>
              </a:lnSpc>
              <a:spcBef>
                <a:spcPts val="600"/>
              </a:spcBef>
              <a:buClr>
                <a:schemeClr val="accent2"/>
              </a:buClr>
              <a:buNone/>
            </a:pPr>
            <a:r>
              <a:rPr lang="en-US" sz="1600" dirty="0">
                <a:latin typeface="Arial" panose="020B0604020202020204" pitchFamily="34" charset="0"/>
                <a:cs typeface="Arial" panose="020B0604020202020204" pitchFamily="34" charset="0"/>
              </a:rPr>
              <a:t>Spending time outdoors can help lower stress, improve your mood, and reduce symptoms associated with anxiety and depression. Even small doses of nature – such as strolling through a garden or sitting under a tree can support your wellbeing.</a:t>
            </a:r>
          </a:p>
          <a:p>
            <a:pPr marL="0" indent="0">
              <a:spcBef>
                <a:spcPts val="600"/>
              </a:spcBef>
              <a:buClr>
                <a:srgbClr val="D7DF23"/>
              </a:buClr>
              <a:buNone/>
            </a:pPr>
            <a:r>
              <a:rPr lang="en-US" sz="1600" b="1" dirty="0">
                <a:solidFill>
                  <a:srgbClr val="0070C0"/>
                </a:solidFill>
                <a:latin typeface="Arial" panose="020B0604020202020204" pitchFamily="34" charset="0"/>
                <a:cs typeface="Arial" panose="020B0604020202020204" pitchFamily="34" charset="0"/>
              </a:rPr>
              <a:t>4.     Where Can I Get Immediate Help?</a:t>
            </a:r>
          </a:p>
          <a:p>
            <a:pPr lvl="1" indent="0">
              <a:lnSpc>
                <a:spcPct val="110000"/>
              </a:lnSpc>
              <a:spcBef>
                <a:spcPts val="600"/>
              </a:spcBef>
              <a:buClr>
                <a:schemeClr val="accent2"/>
              </a:buClr>
              <a:buNone/>
            </a:pPr>
            <a:r>
              <a:rPr lang="en-US" sz="1600" dirty="0">
                <a:latin typeface="Arial" panose="020B0604020202020204" pitchFamily="34" charset="0"/>
                <a:ea typeface="Calibri" panose="020F0502020204030204" pitchFamily="34" charset="0"/>
                <a:cs typeface="Arial" panose="020B0604020202020204" pitchFamily="34" charset="0"/>
              </a:rPr>
              <a:t>In life-threatening situations, call 911 or go to the nearest emergency room. If you are experiencing suicidal thoughts, consider using the 988 suicide and crisis hotline. Call or text 988 to connect with a trained crisis counselor.</a:t>
            </a:r>
          </a:p>
          <a:p>
            <a:pPr marL="0" indent="0">
              <a:spcBef>
                <a:spcPts val="600"/>
              </a:spcBef>
              <a:buClr>
                <a:srgbClr val="D7DF23"/>
              </a:buClr>
              <a:buNone/>
            </a:pPr>
            <a:r>
              <a:rPr lang="en-US" sz="1600" b="1" dirty="0">
                <a:solidFill>
                  <a:srgbClr val="0070C0"/>
                </a:solidFill>
                <a:latin typeface="Arial" panose="020B0604020202020204" pitchFamily="34" charset="0"/>
                <a:cs typeface="Arial" panose="020B0604020202020204" pitchFamily="34" charset="0"/>
              </a:rPr>
              <a:t>5.     Let Univera Healthcare be a resource for you!</a:t>
            </a:r>
          </a:p>
          <a:p>
            <a:pPr lvl="1" indent="0">
              <a:lnSpc>
                <a:spcPct val="110000"/>
              </a:lnSpc>
              <a:spcBef>
                <a:spcPts val="600"/>
              </a:spcBef>
              <a:buClr>
                <a:schemeClr val="accent2"/>
              </a:buClr>
              <a:buNone/>
            </a:pPr>
            <a:r>
              <a:rPr lang="en-US" sz="1600" dirty="0">
                <a:latin typeface="Arial" panose="020B0604020202020204" pitchFamily="34" charset="0"/>
                <a:cs typeface="Arial" panose="020B0604020202020204" pitchFamily="34" charset="0"/>
              </a:rPr>
              <a:t>We offer tools such as Member Care Management, </a:t>
            </a:r>
            <a:r>
              <a:rPr lang="en-US" sz="1600" dirty="0" err="1">
                <a:latin typeface="Arial" panose="020B0604020202020204" pitchFamily="34" charset="0"/>
                <a:cs typeface="Arial" panose="020B0604020202020204" pitchFamily="34" charset="0"/>
              </a:rPr>
              <a:t>Wellframe</a:t>
            </a:r>
            <a:r>
              <a:rPr lang="en-US" sz="1600" dirty="0">
                <a:latin typeface="Arial" panose="020B0604020202020204" pitchFamily="34" charset="0"/>
                <a:cs typeface="Arial" panose="020B0604020202020204" pitchFamily="34" charset="0"/>
              </a:rPr>
              <a:t>, Find a Doctor, Perks4U and more to support your wellbeing. Log in to your member portal to explore your benefits.</a:t>
            </a:r>
            <a:endParaRPr lang="en-US" sz="1600" dirty="0">
              <a:solidFill>
                <a:schemeClr val="tx1"/>
              </a:solidFill>
              <a:latin typeface="Arial" panose="020B0604020202020204" pitchFamily="34" charset="0"/>
              <a:cs typeface="Arial" panose="020B0604020202020204" pitchFamily="34" charset="0"/>
            </a:endParaRPr>
          </a:p>
          <a:p>
            <a:pPr lvl="1" indent="0">
              <a:lnSpc>
                <a:spcPct val="110000"/>
              </a:lnSpc>
              <a:spcBef>
                <a:spcPts val="600"/>
              </a:spcBef>
              <a:buClr>
                <a:schemeClr val="accent2"/>
              </a:buClr>
              <a:buNone/>
            </a:pPr>
            <a:endParaRPr lang="en-US" sz="1400" b="1" baseline="30000" dirty="0">
              <a:solidFill>
                <a:schemeClr val="accent2"/>
              </a:solidFill>
              <a:latin typeface="Arial" panose="020B0604020202020204" pitchFamily="34" charset="0"/>
              <a:cs typeface="Arial" panose="020B0604020202020204" pitchFamily="34" charset="0"/>
            </a:endParaRPr>
          </a:p>
        </p:txBody>
      </p:sp>
      <p:sp>
        <p:nvSpPr>
          <p:cNvPr id="7" name="Frame 6">
            <a:extLst>
              <a:ext uri="{FF2B5EF4-FFF2-40B4-BE49-F238E27FC236}">
                <a16:creationId xmlns:a16="http://schemas.microsoft.com/office/drawing/2014/main" id="{CB00B537-9F57-415E-2216-1CFC143D0099}"/>
              </a:ext>
            </a:extLst>
          </p:cNvPr>
          <p:cNvSpPr/>
          <p:nvPr/>
        </p:nvSpPr>
        <p:spPr>
          <a:xfrm>
            <a:off x="9506926" y="2797317"/>
            <a:ext cx="2305618" cy="2315195"/>
          </a:xfrm>
          <a:prstGeom prst="frame">
            <a:avLst/>
          </a:prstGeom>
          <a:solidFill>
            <a:srgbClr val="D7DF23"/>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TextBox 8">
            <a:extLst>
              <a:ext uri="{FF2B5EF4-FFF2-40B4-BE49-F238E27FC236}">
                <a16:creationId xmlns:a16="http://schemas.microsoft.com/office/drawing/2014/main" id="{A2C82E49-ABE2-DC5D-869C-8F5D3A238CDA}"/>
              </a:ext>
            </a:extLst>
          </p:cNvPr>
          <p:cNvSpPr txBox="1"/>
          <p:nvPr/>
        </p:nvSpPr>
        <p:spPr>
          <a:xfrm>
            <a:off x="8916619" y="1357487"/>
            <a:ext cx="3275381" cy="1200329"/>
          </a:xfrm>
          <a:prstGeom prst="rect">
            <a:avLst/>
          </a:prstGeom>
          <a:noFill/>
        </p:spPr>
        <p:txBody>
          <a:bodyPr wrap="square" rtlCol="0">
            <a:spAutoFit/>
          </a:bodyPr>
          <a:lstStyle/>
          <a:p>
            <a:pPr algn="ctr"/>
            <a:r>
              <a:rPr lang="en-US" b="1" dirty="0">
                <a:solidFill>
                  <a:srgbClr val="00437B"/>
                </a:solidFill>
              </a:rPr>
              <a:t>Register for “Transforming Stress Into Strength: Skills to Support Your Mental Wellbeing ” Webinar </a:t>
            </a:r>
          </a:p>
        </p:txBody>
      </p:sp>
      <p:sp>
        <p:nvSpPr>
          <p:cNvPr id="4" name="TextBox 3">
            <a:extLst>
              <a:ext uri="{FF2B5EF4-FFF2-40B4-BE49-F238E27FC236}">
                <a16:creationId xmlns:a16="http://schemas.microsoft.com/office/drawing/2014/main" id="{395B36DC-1D7F-35AF-17BC-CE171F1919B2}"/>
              </a:ext>
            </a:extLst>
          </p:cNvPr>
          <p:cNvSpPr txBox="1"/>
          <p:nvPr/>
        </p:nvSpPr>
        <p:spPr>
          <a:xfrm>
            <a:off x="9677540" y="5375401"/>
            <a:ext cx="2132056" cy="523220"/>
          </a:xfrm>
          <a:prstGeom prst="rect">
            <a:avLst/>
          </a:prstGeom>
          <a:noFill/>
        </p:spPr>
        <p:txBody>
          <a:bodyPr wrap="square">
            <a:spAutoFit/>
          </a:bodyPr>
          <a:lstStyle/>
          <a:p>
            <a:pPr algn="ctr"/>
            <a:r>
              <a:rPr lang="en-US" sz="1400" b="1" i="0" dirty="0">
                <a:solidFill>
                  <a:srgbClr val="00437B"/>
                </a:solidFill>
                <a:effectLst/>
                <a:latin typeface="Segoe UI" panose="020B0502040204020203" pitchFamily="34" charset="0"/>
              </a:rPr>
              <a:t>Thursday, </a:t>
            </a:r>
            <a:r>
              <a:rPr lang="en-US" sz="1400" b="1" dirty="0">
                <a:solidFill>
                  <a:srgbClr val="00437B"/>
                </a:solidFill>
                <a:latin typeface="Segoe UI" panose="020B0502040204020203" pitchFamily="34" charset="0"/>
              </a:rPr>
              <a:t>May 21</a:t>
            </a:r>
          </a:p>
          <a:p>
            <a:pPr algn="ctr"/>
            <a:r>
              <a:rPr lang="en-US" sz="1400" b="1" dirty="0">
                <a:solidFill>
                  <a:srgbClr val="00437B"/>
                </a:solidFill>
                <a:latin typeface="Segoe UI" panose="020B0502040204020203" pitchFamily="34" charset="0"/>
              </a:rPr>
              <a:t>Noon – 12:45 p.m.</a:t>
            </a:r>
            <a:endParaRPr lang="en-US" sz="1400" dirty="0">
              <a:solidFill>
                <a:srgbClr val="00437B"/>
              </a:solidFill>
            </a:endParaRPr>
          </a:p>
        </p:txBody>
      </p:sp>
      <p:pic>
        <p:nvPicPr>
          <p:cNvPr id="5" name="Picture 4" descr="A qr code on a white background&#10;&#10;AI-generated content may be incorrect.">
            <a:extLst>
              <a:ext uri="{FF2B5EF4-FFF2-40B4-BE49-F238E27FC236}">
                <a16:creationId xmlns:a16="http://schemas.microsoft.com/office/drawing/2014/main" id="{6E81240E-EED1-2061-B5B5-ED9AEECC1D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28727" y="3005654"/>
            <a:ext cx="1862015" cy="1862015"/>
          </a:xfrm>
          <a:prstGeom prst="rect">
            <a:avLst/>
          </a:prstGeom>
        </p:spPr>
      </p:pic>
    </p:spTree>
    <p:extLst>
      <p:ext uri="{BB962C8B-B14F-4D97-AF65-F5344CB8AC3E}">
        <p14:creationId xmlns:p14="http://schemas.microsoft.com/office/powerpoint/2010/main" val="22977485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128</TotalTime>
  <Words>260</Words>
  <Application>Microsoft Office PowerPoint</Application>
  <PresentationFormat>Widescreen</PresentationFormat>
  <Paragraphs>16</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Aptos Display</vt:lpstr>
      <vt:lpstr>Arial</vt:lpstr>
      <vt:lpstr>Calibri</vt:lpstr>
      <vt:lpstr>Segoe UI</vt:lpstr>
      <vt:lpstr>Office Theme</vt:lpstr>
      <vt:lpstr> </vt:lpstr>
    </vt:vector>
  </TitlesOfParts>
  <Company>Excellus BCBS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Katherine Barry</dc:creator>
  <cp:lastModifiedBy>Katherine Barry</cp:lastModifiedBy>
  <cp:revision>12</cp:revision>
  <dcterms:created xsi:type="dcterms:W3CDTF">2025-09-02T14:29:30Z</dcterms:created>
  <dcterms:modified xsi:type="dcterms:W3CDTF">2026-04-02T15:22:50Z</dcterms:modified>
</cp:coreProperties>
</file>